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8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497D5-094D-4237-AC03-7ED5E1061D88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F4D2A-2484-424D-B5C6-89A5487BD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C02EE7-DCA9-4613-BE23-EF2510BCDF62}" type="slidenum">
              <a:rPr 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5AD340-B520-4310-9B6A-C5DBC691584C}" type="slidenum">
              <a:rPr lang="en-US"/>
              <a:pPr/>
              <a:t>8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cs typeface="Arial" pitchFamily="34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E31181-3C57-4AF7-8FCE-D515D19F9CEF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8F32A04-1349-495D-9C78-15D2555C81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5000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A8CB2-ADFC-4FD7-88DF-D258BC44E44A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47112-03DE-4E00-9AFE-ED0D45202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1" descr="bab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1528763" y="2590800"/>
            <a:ext cx="6396037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CHÀO MỪNG THẦY GIÁO, CÔ GIÁO </a:t>
            </a:r>
          </a:p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VỀ DỰ GIỜ </a:t>
            </a: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VỚI LỚP 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514600" y="4800600"/>
            <a:ext cx="202170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Môn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Địa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lí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1" name="Picture 6" descr="Picture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3200400"/>
            <a:ext cx="159067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7200" y="304800"/>
            <a:ext cx="19812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34"/>
          <p:cNvSpPr txBox="1">
            <a:spLocks noChangeArrowheads="1"/>
          </p:cNvSpPr>
          <p:nvPr/>
        </p:nvSpPr>
        <p:spPr bwMode="auto">
          <a:xfrm>
            <a:off x="533400" y="1371600"/>
            <a:ext cx="8229600" cy="1477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000" b="1" dirty="0" err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Câu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1: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Từ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bắc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vào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Nam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chiều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dài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của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nước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là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:</a:t>
            </a:r>
            <a:r>
              <a:rPr lang="en-US" sz="3000" b="1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 2" pitchFamily="18" charset="2"/>
              </a:rPr>
              <a:t>	</a:t>
            </a:r>
          </a:p>
          <a:p>
            <a:r>
              <a:rPr lang="en-US" sz="3000" b="1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 2" pitchFamily="18" charset="2"/>
              </a:rPr>
              <a:t>			</a:t>
            </a:r>
            <a:endParaRPr lang="en-US" sz="3000" dirty="0"/>
          </a:p>
        </p:txBody>
      </p:sp>
      <p:sp>
        <p:nvSpPr>
          <p:cNvPr id="4" name="Rectangle 40"/>
          <p:cNvSpPr>
            <a:spLocks noChangeArrowheads="1"/>
          </p:cNvSpPr>
          <p:nvPr/>
        </p:nvSpPr>
        <p:spPr bwMode="auto">
          <a:xfrm>
            <a:off x="3048000" y="24384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A. 1650 </a:t>
            </a:r>
            <a:r>
              <a:rPr lang="en-US" sz="3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Km</a:t>
            </a:r>
          </a:p>
        </p:txBody>
      </p:sp>
      <p:sp>
        <p:nvSpPr>
          <p:cNvPr id="5" name="Rectangle 41"/>
          <p:cNvSpPr>
            <a:spLocks noChangeArrowheads="1"/>
          </p:cNvSpPr>
          <p:nvPr/>
        </p:nvSpPr>
        <p:spPr bwMode="auto">
          <a:xfrm>
            <a:off x="3048000" y="46482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C. 1065 </a:t>
            </a:r>
            <a:r>
              <a:rPr lang="en-US" sz="3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Km</a:t>
            </a:r>
          </a:p>
        </p:txBody>
      </p:sp>
      <p:sp>
        <p:nvSpPr>
          <p:cNvPr id="6" name="Rectangle 42"/>
          <p:cNvSpPr>
            <a:spLocks noChangeArrowheads="1"/>
          </p:cNvSpPr>
          <p:nvPr/>
        </p:nvSpPr>
        <p:spPr bwMode="auto">
          <a:xfrm>
            <a:off x="3048000" y="35814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B. 1560 </a:t>
            </a:r>
            <a:r>
              <a:rPr lang="en-US" sz="3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Km</a:t>
            </a:r>
          </a:p>
        </p:txBody>
      </p:sp>
      <p:sp>
        <p:nvSpPr>
          <p:cNvPr id="7" name="Rectangle 43"/>
          <p:cNvSpPr>
            <a:spLocks noChangeArrowheads="1"/>
          </p:cNvSpPr>
          <p:nvPr/>
        </p:nvSpPr>
        <p:spPr bwMode="auto">
          <a:xfrm>
            <a:off x="3048000" y="57150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D. 1056 </a:t>
            </a:r>
            <a:r>
              <a:rPr lang="en-US" sz="3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8061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7200" y="304800"/>
            <a:ext cx="19812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34"/>
          <p:cNvSpPr txBox="1">
            <a:spLocks noChangeArrowheads="1"/>
          </p:cNvSpPr>
          <p:nvPr/>
        </p:nvSpPr>
        <p:spPr bwMode="auto">
          <a:xfrm>
            <a:off x="609600" y="1219200"/>
            <a:ext cx="9144000" cy="15081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Câu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3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2: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giáp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	</a:t>
            </a:r>
          </a:p>
          <a:p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			</a:t>
            </a:r>
            <a:endParaRPr lang="en-US" sz="3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40"/>
          <p:cNvSpPr>
            <a:spLocks noChangeArrowheads="1"/>
          </p:cNvSpPr>
          <p:nvPr/>
        </p:nvSpPr>
        <p:spPr bwMode="auto">
          <a:xfrm>
            <a:off x="1219200" y="4572000"/>
            <a:ext cx="71628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Lào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Cam-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pu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endParaRPr lang="en-US" sz="3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1"/>
          <p:cNvSpPr>
            <a:spLocks noChangeArrowheads="1"/>
          </p:cNvSpPr>
          <p:nvPr/>
        </p:nvSpPr>
        <p:spPr bwMode="auto">
          <a:xfrm>
            <a:off x="1219200" y="2286000"/>
            <a:ext cx="71628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Lào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Cam-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pu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endParaRPr lang="en-US" sz="3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2"/>
          <p:cNvSpPr>
            <a:spLocks noChangeArrowheads="1"/>
          </p:cNvSpPr>
          <p:nvPr/>
        </p:nvSpPr>
        <p:spPr bwMode="auto">
          <a:xfrm>
            <a:off x="1219200" y="3429000"/>
            <a:ext cx="71628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Lào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endParaRPr lang="en-US" sz="3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3"/>
          <p:cNvSpPr>
            <a:spLocks noChangeArrowheads="1"/>
          </p:cNvSpPr>
          <p:nvPr/>
        </p:nvSpPr>
        <p:spPr bwMode="auto">
          <a:xfrm>
            <a:off x="1219200" y="5638800"/>
            <a:ext cx="71628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Cam-</a:t>
            </a:r>
            <a:r>
              <a:rPr lang="en-US" sz="34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endParaRPr lang="en-US" sz="3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8061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7200" y="304800"/>
            <a:ext cx="19812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34"/>
          <p:cNvSpPr txBox="1">
            <a:spLocks noChangeArrowheads="1"/>
          </p:cNvSpPr>
          <p:nvPr/>
        </p:nvSpPr>
        <p:spPr bwMode="auto">
          <a:xfrm>
            <a:off x="533400" y="1371600"/>
            <a:ext cx="8229600" cy="10464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Câu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3: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Diện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tích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nước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ta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là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 2" pitchFamily="18" charset="2"/>
              </a:rPr>
              <a:t>	</a:t>
            </a:r>
          </a:p>
          <a:p>
            <a:r>
              <a:rPr lang="en-US" sz="3000" b="1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 2" pitchFamily="18" charset="2"/>
              </a:rPr>
              <a:t>			</a:t>
            </a:r>
            <a:endParaRPr lang="en-US" sz="3000" dirty="0"/>
          </a:p>
        </p:txBody>
      </p:sp>
      <p:sp>
        <p:nvSpPr>
          <p:cNvPr id="4" name="Rectangle 40"/>
          <p:cNvSpPr>
            <a:spLocks noChangeArrowheads="1"/>
          </p:cNvSpPr>
          <p:nvPr/>
        </p:nvSpPr>
        <p:spPr bwMode="auto">
          <a:xfrm>
            <a:off x="3048000" y="35814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330 000 Km</a:t>
            </a:r>
            <a:r>
              <a:rPr lang="en-US" sz="3400" baseline="30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1"/>
          <p:cNvSpPr>
            <a:spLocks noChangeArrowheads="1"/>
          </p:cNvSpPr>
          <p:nvPr/>
        </p:nvSpPr>
        <p:spPr bwMode="auto">
          <a:xfrm>
            <a:off x="3048000" y="46482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C. 303 000 Km</a:t>
            </a:r>
            <a:r>
              <a:rPr lang="en-US" sz="3400" baseline="30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2"/>
          <p:cNvSpPr>
            <a:spLocks noChangeArrowheads="1"/>
          </p:cNvSpPr>
          <p:nvPr/>
        </p:nvSpPr>
        <p:spPr bwMode="auto">
          <a:xfrm>
            <a:off x="3048000" y="25146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333 000 Km</a:t>
            </a:r>
            <a:r>
              <a:rPr lang="en-US" sz="3600" baseline="30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3"/>
          <p:cNvSpPr>
            <a:spLocks noChangeArrowheads="1"/>
          </p:cNvSpPr>
          <p:nvPr/>
        </p:nvSpPr>
        <p:spPr bwMode="auto">
          <a:xfrm>
            <a:off x="3048000" y="5715000"/>
            <a:ext cx="4267200" cy="6858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D. 333 300 Km</a:t>
            </a:r>
            <a:r>
              <a:rPr lang="en-US" sz="3400" baseline="30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8061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4648200"/>
            <a:ext cx="952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WordArt 4"/>
          <p:cNvSpPr>
            <a:spLocks noChangeArrowheads="1" noChangeShapeType="1" noTextEdit="1"/>
          </p:cNvSpPr>
          <p:nvPr/>
        </p:nvSpPr>
        <p:spPr bwMode="auto">
          <a:xfrm>
            <a:off x="838200" y="1752600"/>
            <a:ext cx="7543800" cy="28956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CHÚC CÁC THẦY, CÔ GIÁO SỨC KHỎE, HẠNH PHÚC</a:t>
            </a:r>
          </a:p>
          <a:p>
            <a:pPr algn="ctr">
              <a:defRPr/>
            </a:pPr>
            <a:r>
              <a:rPr lang="en-US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HỌC SINH LỚP </a:t>
            </a:r>
            <a:r>
              <a:rPr lang="en-US" sz="3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5A </a:t>
            </a:r>
            <a:r>
              <a:rPr lang="en-US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CHĂM NGOAN, HỌC GIỎI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4" descr="726986tyvhi3urb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3848100" y="-3597275"/>
            <a:ext cx="1600200" cy="879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4" descr="91299-116755440458a5dcdd03e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46038"/>
            <a:ext cx="1676400" cy="170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24" descr="726986tyvhi3urb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3505200" y="1241425"/>
            <a:ext cx="1981200" cy="879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55575" y="3862626"/>
            <a:ext cx="8794750" cy="861774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5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5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– </a:t>
            </a:r>
            <a:r>
              <a:rPr lang="en-US" sz="5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5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5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5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endParaRPr lang="en-US" sz="5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505200" y="2369403"/>
            <a:ext cx="2286000" cy="830997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4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 1:</a:t>
            </a:r>
          </a:p>
        </p:txBody>
      </p:sp>
      <p:sp>
        <p:nvSpPr>
          <p:cNvPr id="5132" name="TextBox 1"/>
          <p:cNvSpPr txBox="1">
            <a:spLocks noChangeArrowheads="1"/>
          </p:cNvSpPr>
          <p:nvPr/>
        </p:nvSpPr>
        <p:spPr bwMode="auto">
          <a:xfrm>
            <a:off x="1066800" y="457200"/>
            <a:ext cx="7162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ĐỊA LÍ VIỆT NAM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33" name="Picture 8" descr="FC393A0D6B0F44E2BDCF0A912FDC3DC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772400" y="5181600"/>
            <a:ext cx="137160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7235" y="435114"/>
            <a:ext cx="45499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istrator\Desktop\Trang 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609600"/>
            <a:ext cx="73914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02970"/>
            <a:ext cx="8626079" cy="4435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+ Cho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57200" y="304800"/>
            <a:ext cx="19812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4648200" y="4038600"/>
            <a:ext cx="4191000" cy="1447800"/>
          </a:xfrm>
          <a:prstGeom prst="cloudCallout">
            <a:avLst>
              <a:gd name="adj1" fmla="val -32782"/>
              <a:gd name="adj2" fmla="val -79949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400" b="1" i="1" dirty="0">
              <a:solidFill>
                <a:srgbClr val="F626E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228600" y="152400"/>
            <a:ext cx="4648200" cy="1752600"/>
          </a:xfrm>
          <a:prstGeom prst="cloudCallout">
            <a:avLst>
              <a:gd name="adj1" fmla="val 39916"/>
              <a:gd name="adj2" fmla="val 77036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Nam Á</a:t>
            </a:r>
            <a:endParaRPr lang="en-US" sz="2400" b="1" i="1" dirty="0">
              <a:solidFill>
                <a:srgbClr val="F626E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AutoShape 8"/>
          <p:cNvSpPr>
            <a:spLocks noChangeArrowheads="1"/>
          </p:cNvSpPr>
          <p:nvPr/>
        </p:nvSpPr>
        <p:spPr bwMode="auto">
          <a:xfrm>
            <a:off x="5334000" y="533400"/>
            <a:ext cx="3505200" cy="1371600"/>
          </a:xfrm>
          <a:prstGeom prst="cloudCallout">
            <a:avLst>
              <a:gd name="adj1" fmla="val -35997"/>
              <a:gd name="adj2" fmla="val 93921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giáp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giáp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b="1" i="1" dirty="0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626E7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endParaRPr lang="en-US" sz="2400" b="1" i="1" dirty="0">
              <a:solidFill>
                <a:srgbClr val="F626E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Cloud"/>
          <p:cNvSpPr>
            <a:spLocks noChangeAspect="1" noEditPoints="1" noChangeArrowheads="1"/>
          </p:cNvSpPr>
          <p:nvPr/>
        </p:nvSpPr>
        <p:spPr bwMode="auto">
          <a:xfrm>
            <a:off x="2286000" y="2133600"/>
            <a:ext cx="4343400" cy="18288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AFA0E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ĐẶC ĐIỂM VỊ TRÍ ĐỊA LÍ NƯỚC TA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5715000"/>
            <a:ext cx="8458200" cy="91440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600" y="5562600"/>
            <a:ext cx="8763000" cy="106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11272" grpId="0" animBg="1"/>
      <p:bldP spid="11269" grpId="0" animBg="1"/>
      <p:bldP spid="6" grpId="0" animBg="1"/>
      <p:bldP spid="6" grpId="1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7235" y="435114"/>
            <a:ext cx="56877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uoc do Viet N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38600" y="0"/>
            <a:ext cx="4902200" cy="6858000"/>
          </a:xfrm>
          <a:prstGeom prst="rect">
            <a:avLst/>
          </a:prstGeom>
          <a:noFill/>
          <a:ln/>
        </p:spPr>
      </p:pic>
      <p:sp>
        <p:nvSpPr>
          <p:cNvPr id="3" name="Rounded Rectangle 2"/>
          <p:cNvSpPr/>
          <p:nvPr/>
        </p:nvSpPr>
        <p:spPr>
          <a:xfrm>
            <a:off x="152400" y="304800"/>
            <a:ext cx="3505200" cy="6324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ki-lô-mét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ki-lô-mét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thổ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ki-lô-mét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4" name="Rectangle 30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2017" name="Group 3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525963"/>
        </p:xfrm>
        <a:graphic>
          <a:graphicData uri="http://schemas.openxmlformats.org/drawingml/2006/table">
            <a:tbl>
              <a:tblPr/>
              <a:tblGrid>
                <a:gridCol w="4987925"/>
                <a:gridCol w="4156075"/>
              </a:tblGrid>
              <a:tr h="9715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Diện tích (nghìn km</a:t>
                      </a:r>
                      <a:r>
                        <a:rPr kumimoji="0" lang="en-US" sz="3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554413">
                <a:tc>
                  <a:txBody>
                    <a:bodyPr/>
                    <a:lstStyle/>
                    <a:p>
                      <a:pPr marL="342900" marR="0" lvl="0" indent="38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Trung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Quốc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38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Nhật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Bản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38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Việt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Nam</a:t>
                      </a:r>
                    </a:p>
                    <a:p>
                      <a:pPr marL="342900" marR="0" lvl="0" indent="38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Lào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38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Cam-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chia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9597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378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237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181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Tm="5000"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7235" y="435114"/>
            <a:ext cx="56877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25714"/>
            <a:ext cx="8229601" cy="3697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Nam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1650km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50km.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00200" y="5562600"/>
            <a:ext cx="19812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480</Words>
  <Application>Microsoft Office PowerPoint</Application>
  <PresentationFormat>On-screen Show (4:3)</PresentationFormat>
  <Paragraphs>71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Dựa vào bảng số liệu, hãy cho biết những nước có diện tích lớn hơn và nhỏ hơn nước ta. 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</dc:creator>
  <cp:lastModifiedBy>HNC19052013</cp:lastModifiedBy>
  <cp:revision>11</cp:revision>
  <dcterms:created xsi:type="dcterms:W3CDTF">2014-09-08T14:06:35Z</dcterms:created>
  <dcterms:modified xsi:type="dcterms:W3CDTF">2016-08-17T14:43:03Z</dcterms:modified>
</cp:coreProperties>
</file>